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9"/>
    <p:restoredTop sz="96465" autoAdjust="0"/>
  </p:normalViewPr>
  <p:slideViewPr>
    <p:cSldViewPr>
      <p:cViewPr varScale="1">
        <p:scale>
          <a:sx n="57" d="100"/>
          <a:sy n="57" d="100"/>
        </p:scale>
        <p:origin x="148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AC32D-3E26-0A41-B262-1D73B1A07179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5F9CB-676E-3841-9D8F-7FFA73E4A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39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AB678-5132-4712-8387-2889FF2BAF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28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6886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764704"/>
            <a:ext cx="4038600" cy="56886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4040188" cy="3600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4040188" cy="52565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764704"/>
            <a:ext cx="4041775" cy="3600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124744"/>
            <a:ext cx="4041775" cy="52565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0BC84-D236-4FA0-AF71-702138AF5141}" type="datetimeFigureOut">
              <a:rPr kumimoji="1" lang="ja-JP" altLang="en-US" smtClean="0"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34460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&lt;Organization Name&gt;</a:t>
            </a:r>
            <a:endParaRPr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662083"/>
              </p:ext>
            </p:extLst>
          </p:nvPr>
        </p:nvGraphicFramePr>
        <p:xfrm>
          <a:off x="480160" y="1465389"/>
          <a:ext cx="8183679" cy="3460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9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597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Organization Name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/>
                        <a:t>&lt;Name&gt;</a:t>
                      </a:r>
                    </a:p>
                    <a:p>
                      <a:r>
                        <a:rPr kumimoji="1" lang="en-US" altLang="ja-JP" i="1"/>
                        <a:t>&lt;ASN&gt;</a:t>
                      </a:r>
                      <a:endParaRPr kumimoji="1" lang="ja-JP" altLang="en-US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716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Location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kumimoji="1" lang="en-US" altLang="ja-JP" i="1" dirty="0"/>
                        <a:t>&lt;City1,</a:t>
                      </a:r>
                      <a:r>
                        <a:rPr kumimoji="1" lang="en-US" altLang="ja-JP" i="1" baseline="0" dirty="0"/>
                        <a:t> Country1 …&gt;</a:t>
                      </a:r>
                      <a:endParaRPr kumimoji="1" lang="ja-JP" altLang="en-US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10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Point of Presence</a:t>
                      </a:r>
                      <a:endParaRPr kumimoji="1" lang="ja-JP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2563">
                        <a:buFont typeface="Arial" pitchFamily="34" charset="0"/>
                        <a:buChar char="•"/>
                      </a:pPr>
                      <a:r>
                        <a:rPr kumimoji="1" lang="en-US" altLang="ja-JP" i="1" dirty="0"/>
                        <a:t> </a:t>
                      </a:r>
                    </a:p>
                    <a:p>
                      <a:pPr marL="0" indent="182563">
                        <a:buFont typeface="Arial" pitchFamily="34" charset="0"/>
                        <a:buChar char="•"/>
                      </a:pPr>
                      <a:r>
                        <a:rPr kumimoji="1" lang="en-US" altLang="ja-JP" i="1" dirty="0"/>
                        <a:t> </a:t>
                      </a:r>
                    </a:p>
                    <a:p>
                      <a:pPr marL="0" indent="182563">
                        <a:buFont typeface="Arial" pitchFamily="34" charset="0"/>
                        <a:buChar char="•"/>
                      </a:pPr>
                      <a:r>
                        <a:rPr kumimoji="1" lang="en-US" altLang="ja-JP" i="1" dirty="0"/>
                        <a:t> </a:t>
                      </a:r>
                      <a:endParaRPr kumimoji="1" lang="ja-JP" altLang="en-US" i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2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# </a:t>
                      </a:r>
                      <a:r>
                        <a:rPr kumimoji="1" lang="en-US" altLang="ja-JP" baseline="0" dirty="0"/>
                        <a:t>of connected ASN</a:t>
                      </a:r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1" lang="en-US" altLang="ja-JP" i="1" dirty="0"/>
                        <a:t>&lt;Count&gt;</a:t>
                      </a:r>
                      <a:endParaRPr kumimoji="1" lang="ja-JP" altLang="en-US" i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2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Protocols Supported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1" lang="en-US" altLang="ja-JP" i="1" dirty="0"/>
                        <a:t>&lt;IPv4/IPv6&gt;</a:t>
                      </a:r>
                      <a:endParaRPr kumimoji="1" lang="ja-JP" altLang="en-US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1754330"/>
                  </a:ext>
                </a:extLst>
              </a:tr>
              <a:tr h="333161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Peering</a:t>
                      </a:r>
                      <a:r>
                        <a:rPr kumimoji="1" lang="en-US" altLang="ja-JP" baseline="0" dirty="0"/>
                        <a:t> Policy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/>
                        <a:t>&lt;Open/Selective/Closed&gt;</a:t>
                      </a:r>
                      <a:endParaRPr kumimoji="1" lang="ja-JP" altLang="en-US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161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Peak traffic 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/>
                        <a:t>&lt;</a:t>
                      </a:r>
                      <a:r>
                        <a:rPr kumimoji="1" lang="en-US" altLang="ja-JP" i="1" dirty="0" err="1"/>
                        <a:t>xbps</a:t>
                      </a:r>
                      <a:r>
                        <a:rPr kumimoji="1" lang="en-US" altLang="ja-JP" i="1" dirty="0"/>
                        <a:t>&gt;</a:t>
                      </a:r>
                      <a:endParaRPr kumimoji="1" lang="ja-JP" altLang="en-US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17231" y="4701573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pPr>
              <a:buFont typeface="Arial" pitchFamily="34" charset="0"/>
              <a:buChar char="•"/>
            </a:pPr>
            <a:r>
              <a:rPr lang="ja-JP" altLang="en-US" dirty="0"/>
              <a:t> </a:t>
            </a:r>
            <a:r>
              <a:rPr lang="en-US" altLang="ja-JP" dirty="0"/>
              <a:t>Recent updates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/>
              <a:t>  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 Contact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/>
              <a:t> </a:t>
            </a:r>
            <a:r>
              <a:rPr lang="en-US" altLang="ja-JP" dirty="0"/>
              <a:t> </a:t>
            </a:r>
            <a:endParaRPr kumimoji="1"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37396" y="500099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Contact Person</a:t>
            </a:r>
            <a:endParaRPr kumimoji="1" lang="en-US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17039" y="64440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Name</a:t>
            </a: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C0211AA5-F637-8D41-B45A-88CB19A3E6E4}"/>
              </a:ext>
            </a:extLst>
          </p:cNvPr>
          <p:cNvSpPr/>
          <p:nvPr/>
        </p:nvSpPr>
        <p:spPr>
          <a:xfrm>
            <a:off x="7380313" y="124398"/>
            <a:ext cx="1567498" cy="85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logo</a:t>
            </a: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0BF743B8-7B50-994B-92A4-6998B915D46E}"/>
              </a:ext>
            </a:extLst>
          </p:cNvPr>
          <p:cNvSpPr/>
          <p:nvPr/>
        </p:nvSpPr>
        <p:spPr>
          <a:xfrm>
            <a:off x="7668345" y="5375447"/>
            <a:ext cx="1354576" cy="10685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Picture</a:t>
            </a: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10F45AAF-0427-4888-FFA8-6FD9FF996B80}"/>
              </a:ext>
            </a:extLst>
          </p:cNvPr>
          <p:cNvSpPr txBox="1"/>
          <p:nvPr/>
        </p:nvSpPr>
        <p:spPr>
          <a:xfrm>
            <a:off x="3491880" y="652534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Da Lat, 06/10/2023</a:t>
            </a:r>
            <a:endParaRPr lang="en-US" sz="1600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05CDEE40-C8E9-6D0E-C048-3066B64B98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81" y="100941"/>
            <a:ext cx="2285695" cy="113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18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15007</TotalTime>
  <Words>73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Yu Gothic</vt:lpstr>
      <vt:lpstr>Arial</vt:lpstr>
      <vt:lpstr>Calibri</vt:lpstr>
      <vt:lpstr>Office テーマ</vt:lpstr>
      <vt:lpstr>&lt;Organization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IXP updates</dc:title>
  <cp:lastModifiedBy>Nguyen Le Tue Minh</cp:lastModifiedBy>
  <cp:revision>103</cp:revision>
  <cp:lastPrinted>2017-02-27T08:14:22Z</cp:lastPrinted>
  <dcterms:created xsi:type="dcterms:W3CDTF">2016-02-04T07:49:00Z</dcterms:created>
  <dcterms:modified xsi:type="dcterms:W3CDTF">2023-08-01T02:43:12Z</dcterms:modified>
</cp:coreProperties>
</file>